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7772403" cy="10769600"/>
  <p:notesSz cx="7772403" cy="10769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-5" b="1">
                <a:latin typeface="Times New Roman"/>
                <a:cs typeface="Times New Roman"/>
              </a:rPr>
              <a:t>0</a:t>
            </a:r>
            <a:r>
              <a:rPr dirty="0" smtClean="0" sz="1800" spc="0" b="1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4656" cy="1076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6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4656" cy="1076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53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9228" cy="1076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11795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11795" cy="10748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5511" cy="10748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48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4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53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4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4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4656" cy="10753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5511" cy="10757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48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9228" cy="10767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2018-11-08T12:36:58Z</dcterms:created>
  <dcterms:modified xsi:type="dcterms:W3CDTF">2018-11-08T12:36:58Z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